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C9C156"/>
    <a:srgbClr val="A5B7CD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82" d="100"/>
          <a:sy n="82" d="100"/>
        </p:scale>
        <p:origin x="138" y="5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der Präsentation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  <a:lvl2pPr>
              <a:defRPr>
                <a:solidFill>
                  <a:srgbClr val="808080"/>
                </a:solidFill>
              </a:defRPr>
            </a:lvl2pPr>
            <a:lvl3pPr>
              <a:defRPr>
                <a:solidFill>
                  <a:srgbClr val="808080"/>
                </a:solidFill>
              </a:defRPr>
            </a:lvl3pPr>
            <a:lvl4pPr>
              <a:defRPr>
                <a:solidFill>
                  <a:srgbClr val="808080"/>
                </a:solidFill>
              </a:defRPr>
            </a:lvl4pPr>
            <a:lvl5pPr>
              <a:defRPr>
                <a:solidFill>
                  <a:srgbClr val="808080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 userDrawn="1"/>
        </p:nvSpPr>
        <p:spPr>
          <a:xfrm>
            <a:off x="611560" y="2852936"/>
            <a:ext cx="1080120" cy="710754"/>
          </a:xfrm>
          <a:prstGeom prst="rect">
            <a:avLst/>
          </a:prstGeom>
          <a:solidFill>
            <a:srgbClr val="A5B7CD"/>
          </a:solidFill>
          <a:effectLst>
            <a:outerShdw blurRad="101600" sx="101000" sy="101000" algn="ctr" rotWithShape="0">
              <a:prstClr val="black">
                <a:alpha val="20000"/>
              </a:prstClr>
            </a:outerShdw>
            <a:softEdge rad="12700"/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itel 1"/>
          <p:cNvSpPr txBox="1">
            <a:spLocks/>
          </p:cNvSpPr>
          <p:nvPr userDrawn="1"/>
        </p:nvSpPr>
        <p:spPr>
          <a:xfrm>
            <a:off x="611560" y="3789040"/>
            <a:ext cx="1080120" cy="710754"/>
          </a:xfrm>
          <a:prstGeom prst="rect">
            <a:avLst/>
          </a:prstGeom>
          <a:solidFill>
            <a:srgbClr val="A5B7CD"/>
          </a:solidFill>
          <a:effectLst>
            <a:outerShdw blurRad="101600" sx="101000" sy="101000" algn="ctr" rotWithShape="0">
              <a:prstClr val="black">
                <a:alpha val="20000"/>
              </a:prstClr>
            </a:outerShdw>
            <a:softEdge rad="12700"/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itel 1"/>
          <p:cNvSpPr txBox="1">
            <a:spLocks/>
          </p:cNvSpPr>
          <p:nvPr userDrawn="1"/>
        </p:nvSpPr>
        <p:spPr>
          <a:xfrm>
            <a:off x="629388" y="4725144"/>
            <a:ext cx="1080120" cy="710754"/>
          </a:xfrm>
          <a:prstGeom prst="rect">
            <a:avLst/>
          </a:prstGeom>
          <a:solidFill>
            <a:srgbClr val="A5B7CD"/>
          </a:solidFill>
          <a:effectLst>
            <a:outerShdw blurRad="101600" sx="101000" sy="101000" algn="ctr" rotWithShape="0">
              <a:prstClr val="black">
                <a:alpha val="20000"/>
              </a:prstClr>
            </a:outerShdw>
            <a:softEdge rad="12700"/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Titel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0" name="Inhaltsplatzhalter 2"/>
          <p:cNvSpPr>
            <a:spLocks noGrp="1"/>
          </p:cNvSpPr>
          <p:nvPr>
            <p:ph idx="1" hasCustomPrompt="1"/>
          </p:nvPr>
        </p:nvSpPr>
        <p:spPr>
          <a:xfrm>
            <a:off x="2069548" y="2851586"/>
            <a:ext cx="6390884" cy="712104"/>
          </a:xfrm>
          <a:solidFill>
            <a:srgbClr val="A5B7CD"/>
          </a:solidFill>
        </p:spPr>
        <p:txBody>
          <a:bodyPr anchor="ctr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rgbClr val="808080"/>
                </a:solidFill>
              </a:defRPr>
            </a:lvl2pPr>
            <a:lvl3pPr>
              <a:defRPr>
                <a:solidFill>
                  <a:srgbClr val="808080"/>
                </a:solidFill>
              </a:defRPr>
            </a:lvl3pPr>
            <a:lvl4pPr>
              <a:defRPr>
                <a:solidFill>
                  <a:srgbClr val="808080"/>
                </a:solidFill>
              </a:defRPr>
            </a:lvl4pPr>
            <a:lvl5pPr>
              <a:defRPr>
                <a:solidFill>
                  <a:srgbClr val="808080"/>
                </a:solidFill>
              </a:defRPr>
            </a:lvl5pPr>
          </a:lstStyle>
          <a:p>
            <a:pPr lvl="0"/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1" name="Inhaltsplatzhalter 2"/>
          <p:cNvSpPr>
            <a:spLocks noGrp="1"/>
          </p:cNvSpPr>
          <p:nvPr>
            <p:ph idx="10" hasCustomPrompt="1"/>
          </p:nvPr>
        </p:nvSpPr>
        <p:spPr>
          <a:xfrm>
            <a:off x="2069548" y="3788365"/>
            <a:ext cx="6390884" cy="712104"/>
          </a:xfrm>
          <a:solidFill>
            <a:srgbClr val="A5B7CD"/>
          </a:solidFill>
        </p:spPr>
        <p:txBody>
          <a:bodyPr anchor="ctr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rgbClr val="808080"/>
                </a:solidFill>
              </a:defRPr>
            </a:lvl2pPr>
            <a:lvl3pPr>
              <a:defRPr>
                <a:solidFill>
                  <a:srgbClr val="808080"/>
                </a:solidFill>
              </a:defRPr>
            </a:lvl3pPr>
            <a:lvl4pPr>
              <a:defRPr>
                <a:solidFill>
                  <a:srgbClr val="808080"/>
                </a:solidFill>
              </a:defRPr>
            </a:lvl4pPr>
            <a:lvl5pPr>
              <a:defRPr>
                <a:solidFill>
                  <a:srgbClr val="808080"/>
                </a:solidFill>
              </a:defRPr>
            </a:lvl5pPr>
          </a:lstStyle>
          <a:p>
            <a:pPr lvl="0"/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2" name="Inhaltsplatzhalter 2"/>
          <p:cNvSpPr>
            <a:spLocks noGrp="1"/>
          </p:cNvSpPr>
          <p:nvPr>
            <p:ph idx="11" hasCustomPrompt="1"/>
          </p:nvPr>
        </p:nvSpPr>
        <p:spPr>
          <a:xfrm>
            <a:off x="2069548" y="4723794"/>
            <a:ext cx="6390884" cy="712104"/>
          </a:xfrm>
          <a:solidFill>
            <a:srgbClr val="A5B7CD"/>
          </a:solidFill>
        </p:spPr>
        <p:txBody>
          <a:bodyPr anchor="ctr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rgbClr val="808080"/>
                </a:solidFill>
              </a:defRPr>
            </a:lvl2pPr>
            <a:lvl3pPr>
              <a:defRPr>
                <a:solidFill>
                  <a:srgbClr val="808080"/>
                </a:solidFill>
              </a:defRPr>
            </a:lvl3pPr>
            <a:lvl4pPr>
              <a:defRPr>
                <a:solidFill>
                  <a:srgbClr val="808080"/>
                </a:solidFill>
              </a:defRPr>
            </a:lvl4pPr>
            <a:lvl5pPr>
              <a:defRPr>
                <a:solidFill>
                  <a:srgbClr val="808080"/>
                </a:solidFill>
              </a:defRPr>
            </a:lvl5pPr>
          </a:lstStyle>
          <a:p>
            <a:pPr lvl="0"/>
            <a:r>
              <a:rPr lang="de-DE" dirty="0" err="1"/>
              <a:t>Agendapunkt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56313" y="1189944"/>
            <a:ext cx="8363737" cy="1159573"/>
          </a:xfrm>
          <a:prstGeom prst="rect">
            <a:avLst/>
          </a:prstGeom>
          <a:solidFill>
            <a:schemeClr val="bg1"/>
          </a:solidFill>
          <a:effectLst>
            <a:outerShdw blurRad="101600" sx="101000" sy="101000" algn="ctr" rotWithShape="0">
              <a:prstClr val="black">
                <a:alpha val="20000"/>
              </a:prstClr>
            </a:outerShdw>
            <a:softEdge rad="12700"/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C9C156"/>
                </a:solidFill>
              </a:defRPr>
            </a:lvl1pPr>
          </a:lstStyle>
          <a:p>
            <a:r>
              <a:rPr lang="de-DE" dirty="0"/>
              <a:t>Agenda</a:t>
            </a:r>
          </a:p>
        </p:txBody>
      </p:sp>
      <p:sp>
        <p:nvSpPr>
          <p:cNvPr id="9" name="Titel 1"/>
          <p:cNvSpPr txBox="1">
            <a:spLocks/>
          </p:cNvSpPr>
          <p:nvPr userDrawn="1"/>
        </p:nvSpPr>
        <p:spPr>
          <a:xfrm>
            <a:off x="611560" y="2612275"/>
            <a:ext cx="1080120" cy="566738"/>
          </a:xfrm>
          <a:prstGeom prst="rect">
            <a:avLst/>
          </a:prstGeom>
          <a:solidFill>
            <a:srgbClr val="A5B7CD"/>
          </a:solidFill>
          <a:effectLst>
            <a:outerShdw blurRad="101600" sx="101000" sy="101000" algn="ctr" rotWithShape="0">
              <a:prstClr val="black">
                <a:alpha val="20000"/>
              </a:prstClr>
            </a:outerShdw>
            <a:softEdge rad="12700"/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itel 1"/>
          <p:cNvSpPr txBox="1">
            <a:spLocks/>
          </p:cNvSpPr>
          <p:nvPr userDrawn="1"/>
        </p:nvSpPr>
        <p:spPr>
          <a:xfrm>
            <a:off x="611560" y="3335248"/>
            <a:ext cx="1080120" cy="566738"/>
          </a:xfrm>
          <a:prstGeom prst="rect">
            <a:avLst/>
          </a:prstGeom>
          <a:solidFill>
            <a:srgbClr val="A5B7CD"/>
          </a:solidFill>
          <a:effectLst>
            <a:outerShdw blurRad="101600" sx="101000" sy="101000" algn="ctr" rotWithShape="0">
              <a:prstClr val="black">
                <a:alpha val="20000"/>
              </a:prstClr>
            </a:outerShdw>
            <a:softEdge rad="12700"/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itel 1"/>
          <p:cNvSpPr txBox="1">
            <a:spLocks/>
          </p:cNvSpPr>
          <p:nvPr userDrawn="1"/>
        </p:nvSpPr>
        <p:spPr>
          <a:xfrm>
            <a:off x="611560" y="4062576"/>
            <a:ext cx="1080120" cy="566738"/>
          </a:xfrm>
          <a:prstGeom prst="rect">
            <a:avLst/>
          </a:prstGeom>
          <a:solidFill>
            <a:srgbClr val="A5B7CD"/>
          </a:solidFill>
          <a:effectLst>
            <a:outerShdw blurRad="101600" sx="101000" sy="101000" algn="ctr" rotWithShape="0">
              <a:prstClr val="black">
                <a:alpha val="20000"/>
              </a:prstClr>
            </a:outerShdw>
            <a:softEdge rad="12700"/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itel 1"/>
          <p:cNvSpPr txBox="1">
            <a:spLocks/>
          </p:cNvSpPr>
          <p:nvPr userDrawn="1"/>
        </p:nvSpPr>
        <p:spPr>
          <a:xfrm>
            <a:off x="611560" y="4789904"/>
            <a:ext cx="1080120" cy="566738"/>
          </a:xfrm>
          <a:prstGeom prst="rect">
            <a:avLst/>
          </a:prstGeom>
          <a:solidFill>
            <a:srgbClr val="A5B7CD"/>
          </a:solidFill>
          <a:effectLst>
            <a:outerShdw blurRad="101600" sx="101000" sy="101000" algn="ctr" rotWithShape="0">
              <a:prstClr val="black">
                <a:alpha val="20000"/>
              </a:prstClr>
            </a:outerShdw>
            <a:softEdge rad="12700"/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Titel 1"/>
          <p:cNvSpPr txBox="1">
            <a:spLocks/>
          </p:cNvSpPr>
          <p:nvPr userDrawn="1"/>
        </p:nvSpPr>
        <p:spPr>
          <a:xfrm>
            <a:off x="611560" y="5517232"/>
            <a:ext cx="1080120" cy="566738"/>
          </a:xfrm>
          <a:prstGeom prst="rect">
            <a:avLst/>
          </a:prstGeom>
          <a:solidFill>
            <a:srgbClr val="A5B7CD"/>
          </a:solidFill>
          <a:effectLst>
            <a:outerShdw blurRad="101600" sx="101000" sy="101000" algn="ctr" rotWithShape="0">
              <a:prstClr val="black">
                <a:alpha val="20000"/>
              </a:prstClr>
            </a:outerShdw>
            <a:softEdge rad="12700"/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1" hasCustomPrompt="1"/>
          </p:nvPr>
        </p:nvSpPr>
        <p:spPr>
          <a:xfrm>
            <a:off x="2051720" y="2613695"/>
            <a:ext cx="6390884" cy="551514"/>
          </a:xfrm>
          <a:solidFill>
            <a:srgbClr val="A5B7CD"/>
          </a:solidFill>
        </p:spPr>
        <p:txBody>
          <a:bodyPr anchor="ctr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rgbClr val="808080"/>
                </a:solidFill>
              </a:defRPr>
            </a:lvl2pPr>
            <a:lvl3pPr>
              <a:defRPr>
                <a:solidFill>
                  <a:srgbClr val="808080"/>
                </a:solidFill>
              </a:defRPr>
            </a:lvl3pPr>
            <a:lvl4pPr>
              <a:defRPr>
                <a:solidFill>
                  <a:srgbClr val="808080"/>
                </a:solidFill>
              </a:defRPr>
            </a:lvl4pPr>
            <a:lvl5pPr>
              <a:defRPr>
                <a:solidFill>
                  <a:srgbClr val="808080"/>
                </a:solidFill>
              </a:defRPr>
            </a:lvl5pPr>
          </a:lstStyle>
          <a:p>
            <a:pPr lvl="0"/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9" name="Inhaltsplatzhalter 2"/>
          <p:cNvSpPr>
            <a:spLocks noGrp="1"/>
          </p:cNvSpPr>
          <p:nvPr>
            <p:ph idx="12" hasCustomPrompt="1"/>
          </p:nvPr>
        </p:nvSpPr>
        <p:spPr>
          <a:xfrm>
            <a:off x="2051720" y="3350472"/>
            <a:ext cx="6390884" cy="551514"/>
          </a:xfrm>
          <a:solidFill>
            <a:srgbClr val="A5B7CD"/>
          </a:solidFill>
        </p:spPr>
        <p:txBody>
          <a:bodyPr anchor="ctr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rgbClr val="808080"/>
                </a:solidFill>
              </a:defRPr>
            </a:lvl2pPr>
            <a:lvl3pPr>
              <a:defRPr>
                <a:solidFill>
                  <a:srgbClr val="808080"/>
                </a:solidFill>
              </a:defRPr>
            </a:lvl3pPr>
            <a:lvl4pPr>
              <a:defRPr>
                <a:solidFill>
                  <a:srgbClr val="808080"/>
                </a:solidFill>
              </a:defRPr>
            </a:lvl4pPr>
            <a:lvl5pPr>
              <a:defRPr>
                <a:solidFill>
                  <a:srgbClr val="808080"/>
                </a:solidFill>
              </a:defRPr>
            </a:lvl5pPr>
          </a:lstStyle>
          <a:p>
            <a:pPr lvl="0"/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0" name="Inhaltsplatzhalter 2"/>
          <p:cNvSpPr>
            <a:spLocks noGrp="1"/>
          </p:cNvSpPr>
          <p:nvPr>
            <p:ph idx="13" hasCustomPrompt="1"/>
          </p:nvPr>
        </p:nvSpPr>
        <p:spPr>
          <a:xfrm>
            <a:off x="2051720" y="4062576"/>
            <a:ext cx="6390884" cy="551514"/>
          </a:xfrm>
          <a:solidFill>
            <a:srgbClr val="A5B7CD"/>
          </a:solidFill>
        </p:spPr>
        <p:txBody>
          <a:bodyPr anchor="ctr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rgbClr val="808080"/>
                </a:solidFill>
              </a:defRPr>
            </a:lvl2pPr>
            <a:lvl3pPr>
              <a:defRPr>
                <a:solidFill>
                  <a:srgbClr val="808080"/>
                </a:solidFill>
              </a:defRPr>
            </a:lvl3pPr>
            <a:lvl4pPr>
              <a:defRPr>
                <a:solidFill>
                  <a:srgbClr val="808080"/>
                </a:solidFill>
              </a:defRPr>
            </a:lvl4pPr>
            <a:lvl5pPr>
              <a:defRPr>
                <a:solidFill>
                  <a:srgbClr val="808080"/>
                </a:solidFill>
              </a:defRPr>
            </a:lvl5pPr>
          </a:lstStyle>
          <a:p>
            <a:pPr lvl="0"/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1" name="Inhaltsplatzhalter 2"/>
          <p:cNvSpPr>
            <a:spLocks noGrp="1"/>
          </p:cNvSpPr>
          <p:nvPr>
            <p:ph idx="14" hasCustomPrompt="1"/>
          </p:nvPr>
        </p:nvSpPr>
        <p:spPr>
          <a:xfrm>
            <a:off x="2051720" y="4789904"/>
            <a:ext cx="6390884" cy="551514"/>
          </a:xfrm>
          <a:solidFill>
            <a:srgbClr val="A5B7CD"/>
          </a:solidFill>
        </p:spPr>
        <p:txBody>
          <a:bodyPr anchor="ctr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rgbClr val="808080"/>
                </a:solidFill>
              </a:defRPr>
            </a:lvl2pPr>
            <a:lvl3pPr>
              <a:defRPr>
                <a:solidFill>
                  <a:srgbClr val="808080"/>
                </a:solidFill>
              </a:defRPr>
            </a:lvl3pPr>
            <a:lvl4pPr>
              <a:defRPr>
                <a:solidFill>
                  <a:srgbClr val="808080"/>
                </a:solidFill>
              </a:defRPr>
            </a:lvl4pPr>
            <a:lvl5pPr>
              <a:defRPr>
                <a:solidFill>
                  <a:srgbClr val="808080"/>
                </a:solidFill>
              </a:defRPr>
            </a:lvl5pPr>
          </a:lstStyle>
          <a:p>
            <a:pPr lvl="0"/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2" name="Inhaltsplatzhalter 2"/>
          <p:cNvSpPr>
            <a:spLocks noGrp="1"/>
          </p:cNvSpPr>
          <p:nvPr>
            <p:ph idx="15" hasCustomPrompt="1"/>
          </p:nvPr>
        </p:nvSpPr>
        <p:spPr>
          <a:xfrm>
            <a:off x="2051720" y="5532456"/>
            <a:ext cx="6390884" cy="551514"/>
          </a:xfrm>
          <a:solidFill>
            <a:srgbClr val="A5B7CD"/>
          </a:solidFill>
        </p:spPr>
        <p:txBody>
          <a:bodyPr anchor="ctr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rgbClr val="808080"/>
                </a:solidFill>
              </a:defRPr>
            </a:lvl2pPr>
            <a:lvl3pPr>
              <a:defRPr>
                <a:solidFill>
                  <a:srgbClr val="808080"/>
                </a:solidFill>
              </a:defRPr>
            </a:lvl3pPr>
            <a:lvl4pPr>
              <a:defRPr>
                <a:solidFill>
                  <a:srgbClr val="808080"/>
                </a:solidFill>
              </a:defRPr>
            </a:lvl4pPr>
            <a:lvl5pPr>
              <a:defRPr>
                <a:solidFill>
                  <a:srgbClr val="808080"/>
                </a:solidFill>
              </a:defRPr>
            </a:lvl5pPr>
          </a:lstStyle>
          <a:p>
            <a:pPr lvl="0"/>
            <a:r>
              <a:rPr lang="de-DE" dirty="0" err="1"/>
              <a:t>Agendapunkt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6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9C15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6313" y="2564904"/>
            <a:ext cx="4038600" cy="3561259"/>
          </a:xfrm>
          <a:solidFill>
            <a:srgbClr val="A5B7CD"/>
          </a:solidFill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0378" y="2564904"/>
            <a:ext cx="4038600" cy="3561259"/>
          </a:xfrm>
          <a:solidFill>
            <a:srgbClr val="A5B7CD"/>
          </a:solidFill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79208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9C1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69622"/>
            <a:ext cx="4040188" cy="3956541"/>
          </a:xfrm>
          <a:solidFill>
            <a:srgbClr val="A5B7CD"/>
          </a:solidFill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57203" y="1268760"/>
            <a:ext cx="4041775" cy="79208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9C1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solidFill>
            <a:srgbClr val="A5B7CD"/>
          </a:solidFill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chricht an Auditor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536" y="2564904"/>
            <a:ext cx="8363737" cy="1159573"/>
          </a:xfrm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r>
              <a:rPr lang="de-DE" dirty="0"/>
              <a:t>Nachricht an das Auditorium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3008313" cy="1114299"/>
          </a:xfrm>
          <a:solidFill>
            <a:srgbClr val="A5B7CD"/>
          </a:solidFill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340768"/>
            <a:ext cx="5111750" cy="4785395"/>
          </a:xfrm>
        </p:spPr>
        <p:txBody>
          <a:bodyPr/>
          <a:lstStyle>
            <a:lvl1pPr>
              <a:defRPr sz="3200">
                <a:solidFill>
                  <a:srgbClr val="808080"/>
                </a:solidFill>
              </a:defRPr>
            </a:lvl1pPr>
            <a:lvl2pPr>
              <a:defRPr sz="2800">
                <a:solidFill>
                  <a:srgbClr val="808080"/>
                </a:solidFill>
              </a:defRPr>
            </a:lvl2pPr>
            <a:lvl3pPr>
              <a:defRPr sz="2400">
                <a:solidFill>
                  <a:srgbClr val="808080"/>
                </a:solidFill>
              </a:defRPr>
            </a:lvl3pPr>
            <a:lvl4pPr>
              <a:defRPr sz="2000">
                <a:solidFill>
                  <a:srgbClr val="808080"/>
                </a:solidFill>
              </a:defRPr>
            </a:lvl4pPr>
            <a:lvl5pPr>
              <a:defRPr sz="2000">
                <a:solidFill>
                  <a:srgbClr val="80808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564904"/>
            <a:ext cx="3008313" cy="3561259"/>
          </a:xfrm>
          <a:solidFill>
            <a:srgbClr val="A5B7CD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zt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536" y="1844824"/>
            <a:ext cx="8363737" cy="1159573"/>
          </a:xfrm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r>
              <a:rPr lang="de-DE" dirty="0"/>
              <a:t>Nachricht an das Auditorium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717032"/>
            <a:ext cx="3422904" cy="1981200"/>
          </a:xfrm>
          <a:prstGeom prst="rect">
            <a:avLst/>
          </a:prstGeom>
          <a:effectLst>
            <a:outerShdw blurRad="101600" dir="5400000" sx="102000" sy="102000" algn="t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034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1057327"/>
            <a:ext cx="9144000" cy="53240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5719"/>
          </a:xfrm>
          <a:prstGeom prst="rect">
            <a:avLst/>
          </a:prstGeom>
          <a:effectLst>
            <a:outerShdw blurRad="101600" dist="12700" dir="16200000" sx="101000" sy="101000" rotWithShape="0">
              <a:prstClr val="black">
                <a:alpha val="20000"/>
              </a:prstClr>
            </a:outerShdw>
          </a:effectLst>
        </p:spPr>
      </p:pic>
      <p:sp>
        <p:nvSpPr>
          <p:cNvPr id="13" name="Rechteck 12"/>
          <p:cNvSpPr/>
          <p:nvPr userDrawn="1"/>
        </p:nvSpPr>
        <p:spPr>
          <a:xfrm>
            <a:off x="0" y="6416352"/>
            <a:ext cx="9144000" cy="464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0" y="0"/>
            <a:ext cx="9144000" cy="1011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6313" y="1189944"/>
            <a:ext cx="8363737" cy="1159573"/>
          </a:xfrm>
          <a:prstGeom prst="rect">
            <a:avLst/>
          </a:prstGeom>
          <a:solidFill>
            <a:schemeClr val="bg1"/>
          </a:solidFill>
          <a:effectLst>
            <a:outerShdw blurRad="101600" sx="101000" sy="101000" algn="ctr" rotWithShape="0">
              <a:prstClr val="black">
                <a:alpha val="20000"/>
              </a:prstClr>
            </a:outerShdw>
            <a:softEdge rad="127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6314" y="2487307"/>
            <a:ext cx="8363272" cy="3761404"/>
          </a:xfrm>
          <a:prstGeom prst="rect">
            <a:avLst/>
          </a:prstGeom>
          <a:solidFill>
            <a:schemeClr val="bg1"/>
          </a:solidFill>
          <a:effectLst>
            <a:outerShdw blurRad="101600" sx="101000" sy="101000" algn="ctr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020272" y="109078"/>
            <a:ext cx="1678706" cy="90253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257"/>
          <a:stretch/>
        </p:blipFill>
        <p:spPr>
          <a:xfrm>
            <a:off x="0" y="1011607"/>
            <a:ext cx="9144000" cy="45719"/>
          </a:xfrm>
          <a:prstGeom prst="rect">
            <a:avLst/>
          </a:prstGeom>
          <a:effectLst>
            <a:outerShdw blurRad="101600" dist="25400" dir="5400000" sx="101000" sy="101000" algn="t" rotWithShape="0">
              <a:prstClr val="black">
                <a:alpha val="20000"/>
              </a:prstClr>
            </a:outerShdw>
          </a:effectLst>
        </p:spPr>
      </p:pic>
      <p:sp>
        <p:nvSpPr>
          <p:cNvPr id="14" name="Datumsplatzhalter 3"/>
          <p:cNvSpPr txBox="1">
            <a:spLocks/>
          </p:cNvSpPr>
          <p:nvPr userDrawn="1"/>
        </p:nvSpPr>
        <p:spPr>
          <a:xfrm>
            <a:off x="304800" y="647890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01FBCA-19E2-415F-BC4A-A3E525866155}" type="datetime4">
              <a:rPr lang="de-DE" smtClean="0"/>
              <a:pPr/>
              <a:t>20. September 2021</a:t>
            </a:fld>
            <a:endParaRPr lang="de-DE" dirty="0"/>
          </a:p>
        </p:txBody>
      </p:sp>
      <p:sp>
        <p:nvSpPr>
          <p:cNvPr id="15" name="Fußzeilenplatzhalter 4"/>
          <p:cNvSpPr txBox="1">
            <a:spLocks/>
          </p:cNvSpPr>
          <p:nvPr userDrawn="1"/>
        </p:nvSpPr>
        <p:spPr>
          <a:xfrm>
            <a:off x="2576270" y="6478909"/>
            <a:ext cx="381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© Ev.-Luth. Michaelis-Friedens-Kirchgemeinde</a:t>
            </a:r>
          </a:p>
        </p:txBody>
      </p:sp>
      <p:sp>
        <p:nvSpPr>
          <p:cNvPr id="16" name="Foliennummernplatzhalter 5"/>
          <p:cNvSpPr txBox="1">
            <a:spLocks/>
          </p:cNvSpPr>
          <p:nvPr userDrawn="1"/>
        </p:nvSpPr>
        <p:spPr>
          <a:xfrm>
            <a:off x="6620119" y="647890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A90EA7-485F-4A5B-BD1C-86B795D2BE0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7" r:id="rId4"/>
    <p:sldLayoutId id="2147483652" r:id="rId5"/>
    <p:sldLayoutId id="2147483653" r:id="rId6"/>
    <p:sldLayoutId id="2147483654" r:id="rId7"/>
    <p:sldLayoutId id="2147483656" r:id="rId8"/>
    <p:sldLayoutId id="214748365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9C156"/>
          </a:solidFill>
          <a:latin typeface="Georgia" panose="02040502050405020303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80808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0808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0808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0808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0808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raußen, Gebäude, Himmel, Kirche enthält.&#10;&#10;Automatisch generierte Beschreibung">
            <a:extLst>
              <a:ext uri="{FF2B5EF4-FFF2-40B4-BE49-F238E27FC236}">
                <a16:creationId xmlns:a16="http://schemas.microsoft.com/office/drawing/2014/main" id="{C3FB424C-8BEA-440A-96A5-79B83A4E56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069511"/>
            <a:ext cx="2952328" cy="521729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109078"/>
            <a:ext cx="1678706" cy="90253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5730" y="1171253"/>
            <a:ext cx="7272808" cy="1619805"/>
          </a:xfrm>
        </p:spPr>
        <p:txBody>
          <a:bodyPr>
            <a:normAutofit/>
          </a:bodyPr>
          <a:lstStyle/>
          <a:p>
            <a:r>
              <a:rPr lang="de-DE" dirty="0"/>
              <a:t>Fototagebuch zur Sanierung der Michaeliskirche Leipzig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1608"/>
            <a:ext cx="9144000" cy="4571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5719"/>
          </a:xfrm>
          <a:prstGeom prst="rect">
            <a:avLst/>
          </a:prstGeom>
        </p:spPr>
      </p:pic>
      <p:pic>
        <p:nvPicPr>
          <p:cNvPr id="12" name="Grafik 11" descr="Ein Bild, das Baum, draußen, Gerüstbau, Gebäude enthält.&#10;&#10;Automatisch generierte Beschreibung">
            <a:extLst>
              <a:ext uri="{FF2B5EF4-FFF2-40B4-BE49-F238E27FC236}">
                <a16:creationId xmlns:a16="http://schemas.microsoft.com/office/drawing/2014/main" id="{500BBE00-D56D-4E42-A2D0-31AA0B2F70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30" y="2927465"/>
            <a:ext cx="5036350" cy="335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9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6313" y="1189944"/>
            <a:ext cx="8421499" cy="115957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3700" dirty="0"/>
              <a:t>10.9.2021 Gerüststellung </a:t>
            </a:r>
            <a:br>
              <a:rPr lang="de-DE" sz="3700" dirty="0"/>
            </a:br>
            <a:r>
              <a:rPr lang="de-DE" sz="3700" dirty="0"/>
              <a:t>Fassade und Altarraum</a:t>
            </a:r>
          </a:p>
        </p:txBody>
      </p:sp>
      <p:pic>
        <p:nvPicPr>
          <p:cNvPr id="7" name="Inhaltsplatzhalter 6" descr="Ein Bild, das draußen, Baum, Gebäude, Gras enthält.&#10;&#10;Automatisch generierte Beschreibung">
            <a:extLst>
              <a:ext uri="{FF2B5EF4-FFF2-40B4-BE49-F238E27FC236}">
                <a16:creationId xmlns:a16="http://schemas.microsoft.com/office/drawing/2014/main" id="{0FD846F4-8644-4E37-9C72-43163EE109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3" r="7380"/>
          <a:stretch/>
        </p:blipFill>
        <p:spPr>
          <a:xfrm>
            <a:off x="356313" y="2648328"/>
            <a:ext cx="4215687" cy="3547351"/>
          </a:xfrm>
        </p:spPr>
      </p:pic>
      <p:pic>
        <p:nvPicPr>
          <p:cNvPr id="5" name="Inhaltsplatzhalter 4" descr="Ein Bild, das Gebäude, drinnen, alt, Altar enthält.&#10;&#10;Automatisch generierte Beschreibung">
            <a:extLst>
              <a:ext uri="{FF2B5EF4-FFF2-40B4-BE49-F238E27FC236}">
                <a16:creationId xmlns:a16="http://schemas.microsoft.com/office/drawing/2014/main" id="{DAA9D346-3B73-4CCB-84AD-8F4BABB715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7" r="2" b="5534"/>
          <a:stretch/>
        </p:blipFill>
        <p:spPr>
          <a:xfrm>
            <a:off x="4754982" y="2648328"/>
            <a:ext cx="4022829" cy="3547351"/>
          </a:xfrm>
          <a:noFill/>
        </p:spPr>
      </p:pic>
    </p:spTree>
    <p:extLst>
      <p:ext uri="{BB962C8B-B14F-4D97-AF65-F5344CB8AC3E}">
        <p14:creationId xmlns:p14="http://schemas.microsoft.com/office/powerpoint/2010/main" val="349698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6313" y="1189944"/>
            <a:ext cx="8421499" cy="115957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3700" dirty="0"/>
              <a:t>13.9.2021</a:t>
            </a:r>
            <a:br>
              <a:rPr lang="de-DE" sz="3700" dirty="0"/>
            </a:br>
            <a:r>
              <a:rPr lang="de-DE" sz="3700" dirty="0"/>
              <a:t>Demontage der Buntglasfenster</a:t>
            </a:r>
          </a:p>
        </p:txBody>
      </p:sp>
      <p:pic>
        <p:nvPicPr>
          <p:cNvPr id="10" name="Inhaltsplatzhalter 9" descr="Ein Bild, das drinnen, Altar enthält.&#10;&#10;Automatisch generierte Beschreibung">
            <a:extLst>
              <a:ext uri="{FF2B5EF4-FFF2-40B4-BE49-F238E27FC236}">
                <a16:creationId xmlns:a16="http://schemas.microsoft.com/office/drawing/2014/main" id="{5356500B-03DC-4FCB-BAF9-A5D93BCBE2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13" y="2565401"/>
            <a:ext cx="5340601" cy="3560762"/>
          </a:xfrm>
        </p:spPr>
      </p:pic>
      <p:pic>
        <p:nvPicPr>
          <p:cNvPr id="12" name="Inhaltsplatzhalter 11" descr="Ein Bild, das drinnen, gelb, Gebäude, alt enthält.&#10;&#10;Automatisch generierte Beschreibung">
            <a:extLst>
              <a:ext uri="{FF2B5EF4-FFF2-40B4-BE49-F238E27FC236}">
                <a16:creationId xmlns:a16="http://schemas.microsoft.com/office/drawing/2014/main" id="{60262EDC-83F1-44BA-ABF8-C403669579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896" y="2565401"/>
            <a:ext cx="2374101" cy="3560763"/>
          </a:xfrm>
        </p:spPr>
      </p:pic>
    </p:spTree>
    <p:extLst>
      <p:ext uri="{BB962C8B-B14F-4D97-AF65-F5344CB8AC3E}">
        <p14:creationId xmlns:p14="http://schemas.microsoft.com/office/powerpoint/2010/main" val="3343812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6313" y="1189944"/>
            <a:ext cx="8421499" cy="115957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3700" dirty="0"/>
              <a:t>16.9.2021</a:t>
            </a:r>
            <a:br>
              <a:rPr lang="de-DE" sz="3700" dirty="0"/>
            </a:br>
            <a:r>
              <a:rPr lang="de-DE" sz="3700" dirty="0"/>
              <a:t>Musterachse Schutzverglasung</a:t>
            </a:r>
          </a:p>
        </p:txBody>
      </p:sp>
      <p:pic>
        <p:nvPicPr>
          <p:cNvPr id="8" name="Inhaltsplatzhalter 7" descr="Ein Bild, das drinnen, gefliest enthält.&#10;&#10;Automatisch generierte Beschreibung">
            <a:extLst>
              <a:ext uri="{FF2B5EF4-FFF2-40B4-BE49-F238E27FC236}">
                <a16:creationId xmlns:a16="http://schemas.microsoft.com/office/drawing/2014/main" id="{76CEB2E1-455B-40E9-8532-37CC931E8F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13" y="2565400"/>
            <a:ext cx="2358427" cy="3560763"/>
          </a:xfrm>
        </p:spPr>
      </p:pic>
      <p:pic>
        <p:nvPicPr>
          <p:cNvPr id="11" name="Inhaltsplatzhalter 10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43D92923-3611-4835-B9BA-F53EE8F2E6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667" y="2565400"/>
            <a:ext cx="5341145" cy="3560763"/>
          </a:xfrm>
        </p:spPr>
      </p:pic>
    </p:spTree>
    <p:extLst>
      <p:ext uri="{BB962C8B-B14F-4D97-AF65-F5344CB8AC3E}">
        <p14:creationId xmlns:p14="http://schemas.microsoft.com/office/powerpoint/2010/main" val="3546756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6313" y="1189944"/>
            <a:ext cx="8421499" cy="115957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3700" dirty="0"/>
              <a:t>16.9.2021</a:t>
            </a:r>
            <a:br>
              <a:rPr lang="de-DE" sz="3700" dirty="0"/>
            </a:br>
            <a:r>
              <a:rPr lang="de-DE" sz="3700" dirty="0"/>
              <a:t>Probeflächen zur Fassadenreinigung</a:t>
            </a:r>
          </a:p>
        </p:txBody>
      </p:sp>
      <p:pic>
        <p:nvPicPr>
          <p:cNvPr id="5" name="Inhaltsplatzhalter 4" descr="Ein Bild, das Gebäude, draußen, Stein, Zement enthält.&#10;&#10;Automatisch generierte Beschreibung">
            <a:extLst>
              <a:ext uri="{FF2B5EF4-FFF2-40B4-BE49-F238E27FC236}">
                <a16:creationId xmlns:a16="http://schemas.microsoft.com/office/drawing/2014/main" id="{9172A5FD-D7E3-45BC-9573-9ED34FE008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9" y="2949441"/>
            <a:ext cx="4127501" cy="2733798"/>
          </a:xfrm>
        </p:spPr>
      </p:pic>
      <p:pic>
        <p:nvPicPr>
          <p:cNvPr id="8" name="Inhaltsplatzhalter 7" descr="Ein Bild, das Gebäude, Stein, Wand, Rock enthält.&#10;&#10;Automatisch generierte Beschreibung">
            <a:extLst>
              <a:ext uri="{FF2B5EF4-FFF2-40B4-BE49-F238E27FC236}">
                <a16:creationId xmlns:a16="http://schemas.microsoft.com/office/drawing/2014/main" id="{2FDB9575-CACF-405E-9B0E-B21B7EC86E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00" y="2956454"/>
            <a:ext cx="4116912" cy="2726785"/>
          </a:xfrm>
        </p:spPr>
      </p:pic>
    </p:spTree>
    <p:extLst>
      <p:ext uri="{BB962C8B-B14F-4D97-AF65-F5344CB8AC3E}">
        <p14:creationId xmlns:p14="http://schemas.microsoft.com/office/powerpoint/2010/main" val="1724109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txDef>
      <a:spPr>
        <a:solidFill>
          <a:srgbClr val="A5B7CD"/>
        </a:solidFill>
        <a:effectLst>
          <a:outerShdw blurRad="101600" sx="101000" sy="101000" algn="ctr" rotWithShape="0">
            <a:prstClr val="black">
              <a:alpha val="20000"/>
            </a:prstClr>
          </a:outerShdw>
          <a:softEdge rad="12700"/>
        </a:effectLst>
      </a:spPr>
      <a:bodyPr vert="horz" lIns="91440" tIns="45720" rIns="91440" bIns="45720" rtlCol="0" anchor="ctr" anchorCtr="0">
        <a:normAutofit/>
      </a:bodyPr>
      <a:lstStyle>
        <a:defPPr>
          <a:defRPr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7-02-20_Vorlage_Michaelis-Friedens-Kirchgemeinde.potx" id="{F143C103-C601-4756-A313-AFB8BAD4BF90}" vid="{73510AF2-33B6-41C6-A79D-15D62DEFD4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2017-02-20_Vorlage_Michaelis-Friedens-Kirchgemeinde</Template>
  <TotalTime>0</TotalTime>
  <Words>26</Words>
  <Application>Microsoft Office PowerPoint</Application>
  <PresentationFormat>Bildschirmpräsentation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Georgia</vt:lpstr>
      <vt:lpstr>Times New Roman</vt:lpstr>
      <vt:lpstr>Larissa-Design</vt:lpstr>
      <vt:lpstr>Fototagebuch zur Sanierung der Michaeliskirche Leipzig</vt:lpstr>
      <vt:lpstr>10.9.2021 Gerüststellung  Fassade und Altarraum</vt:lpstr>
      <vt:lpstr>13.9.2021 Demontage der Buntglasfenster</vt:lpstr>
      <vt:lpstr>16.9.2021 Musterachse Schutzverglasung</vt:lpstr>
      <vt:lpstr>16.9.2021 Probeflächen zur Fassadenreinigung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Lutz</dc:creator>
  <cp:lastModifiedBy>Lutz</cp:lastModifiedBy>
  <cp:revision>11</cp:revision>
  <dcterms:created xsi:type="dcterms:W3CDTF">2021-09-20T09:40:25Z</dcterms:created>
  <dcterms:modified xsi:type="dcterms:W3CDTF">2021-09-20T16:00:46Z</dcterms:modified>
</cp:coreProperties>
</file>